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8df023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8df023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8df023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8df023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78df023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78df023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03f153759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03f153759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3f15375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3f15375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03f15375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03f15375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3f153759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03f15375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3f15375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3f15375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3f153759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3f15375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5" name="Google Shape;10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Mean Squares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Alternus-Vera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NEWS COVERAGE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311000" y="699600"/>
            <a:ext cx="4833000" cy="3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News Coverage:</a:t>
            </a:r>
            <a:r>
              <a:rPr lang="en-GB"/>
              <a:t>  </a:t>
            </a:r>
            <a:r>
              <a:rPr lang="en-GB" sz="1200"/>
              <a:t>Coverage of the same topic/story in different media outlets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Dataset: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Kaggle All News [50000 rows]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Fake News [13000 rows]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Liar Liar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Approaches</a:t>
            </a:r>
            <a:r>
              <a:rPr b="1" lang="en-GB"/>
              <a:t>:</a:t>
            </a:r>
            <a:r>
              <a:rPr lang="en-GB"/>
              <a:t> 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Data Loading/ Cleaning/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Distillation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Data Enrichment + Amalgamation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LDA Topic Modeling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Sentiment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Computing News Coverage Score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Score to detect fake news [multiclass classification]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Models:</a:t>
            </a:r>
            <a:r>
              <a:rPr lang="en-GB"/>
              <a:t> 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News coverage score computation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Fake news detection model [Random Forest]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Toxicity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Dataset -&gt; LDA -&gt; Antonyms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Biased and Unbiased Label dataset -&gt; LDA -&gt; Cosine Similarity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Improvements: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Better LDA/Tf-Idf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Incorporating toxicity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Credibility and Reliability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Determine information about the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List of website and </a:t>
            </a:r>
            <a:r>
              <a:rPr lang="en-GB"/>
              <a:t>their</a:t>
            </a:r>
            <a:r>
              <a:rPr lang="en-GB"/>
              <a:t> </a:t>
            </a:r>
            <a:r>
              <a:rPr lang="en-GB"/>
              <a:t>classification (FakeNewsCorpus)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Website Rank and Page Rank Score (OpenPageRank)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523800" y="284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Final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>
            <p:ph idx="4294967295" type="body"/>
          </p:nvPr>
        </p:nvSpPr>
        <p:spPr>
          <a:xfrm>
            <a:off x="741025" y="902825"/>
            <a:ext cx="79659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Equation</a:t>
            </a: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(0.67 *</a:t>
            </a: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Micro Pattern) +</a:t>
            </a: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(0.88 </a:t>
            </a:r>
            <a:r>
              <a:rPr i="1"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* New Coverage) </a:t>
            </a: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+ (0.5</a:t>
            </a:r>
            <a:r>
              <a:rPr i="1"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* Bias Feature) + (0.6*</a:t>
            </a: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Credibility &amp; Reliability)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The above equation is derived from all team members factors. 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The final multi- class classification model is measured with accuracy 14.9%.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Below is the classification report for each label</a:t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50" y="2778325"/>
            <a:ext cx="4499693" cy="2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04" name="Google Shape;204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05" name="Google Shape;205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13" name="Google Shape;213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16" name="Google Shape;216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20" name="Google Shape;220;p28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23" name="Google Shape;223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27" name="Google Shape;227;p2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28" name="Google Shape;228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30" name="Google Shape;230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35" name="Google Shape;235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37" name="Google Shape;237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39" name="Google Shape;239;p28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0" name="Google Shape;240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41" name="Google Shape;241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49" name="Google Shape;249;p28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297500" y="2018275"/>
            <a:ext cx="5839200" cy="24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Neural Micro-Patterns-Of-MisInformation [by Jeyasri]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News Coverage [by Subarna]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Bias [by Wasae]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Credibility and Reliability [by Pranav]</a:t>
            </a:r>
            <a:endParaRPr sz="18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increase of </a:t>
            </a:r>
            <a:r>
              <a:rPr lang="en-GB"/>
              <a:t>technology</a:t>
            </a:r>
            <a:r>
              <a:rPr lang="en-GB"/>
              <a:t>, smartphones, tablets, </a:t>
            </a:r>
            <a:r>
              <a:rPr lang="en-GB"/>
              <a:t>laptop</a:t>
            </a:r>
            <a:r>
              <a:rPr lang="en-GB"/>
              <a:t>, wireless internet connection. We have seen an explosion of information being passed around.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Some of this information is news articles, these articles can be true or they can be misleading.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wanted to help design a tool that would allow a user to determine if an article was misleading based on the content, the author, the source, and many other factors.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</a:t>
            </a:r>
            <a:r>
              <a:rPr lang="en-GB"/>
              <a:t>NEURAL MICRO-PATTERNS-OF-MISINFORMATION</a:t>
            </a:r>
            <a:endParaRPr/>
          </a:p>
        </p:txBody>
      </p:sp>
      <p:sp>
        <p:nvSpPr>
          <p:cNvPr id="138" name="Google Shape;138;p18"/>
          <p:cNvSpPr txBox="1"/>
          <p:nvPr>
            <p:ph idx="4294967295" type="body"/>
          </p:nvPr>
        </p:nvSpPr>
        <p:spPr>
          <a:xfrm>
            <a:off x="397800" y="1360500"/>
            <a:ext cx="7274100" cy="263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Misinformation: Information that is false but not created with the intention of causing harm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powered models such as openAI’s GPT-2 model, Google’s Glove3D and Grover by AllenNLP tools develop fake news which follows a common pattern which can be understandable by AI powered network than human.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major part of this analysis is investigating the micro-patterns present in the fake news data in comparison to real data.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investigation is done using ISOT dataset for the equal volume of True and Fake dataset of 23K and 21K articles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748825" y="967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Approach</a:t>
            </a:r>
            <a:endParaRPr i="1"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Auto-Encoder to detect anomaly in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N-gram model to detect patterns in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LDA modeling to distill fine-grain information in data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Doc2Vec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1156475" y="215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NEURAL MICRO-PATTERNS-OF-MISINFORMATION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NEURAL MICRO-PATTERNS-OF-MISINFORMATION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836875" y="1372850"/>
            <a:ext cx="57264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From the vectors of each news article, predict the real Versus fake news  (as a binary classification modeling)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Below are the accuracy from various binary classifiers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2300288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959700" y="121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NEURAL MICRO-PATTERNS-OF-MISINFORMATION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959700" y="983550"/>
            <a:ext cx="5218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aleway"/>
                <a:ea typeface="Raleway"/>
                <a:cs typeface="Raleway"/>
                <a:sym typeface="Raleway"/>
              </a:rPr>
              <a:t>Amalgamation with Liar Liar dataset for Multi-label classification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899700" y="2053750"/>
            <a:ext cx="53388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Amalgamation of Liar Liar Dataset and ISOT dataset is verified with KNN Classifier and Distance similarity.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Since ISOT dataset doesn’t have much features like Liar Liar dataset and the articles corpus are not close to each other 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Amalgamation is tried with LDA topics as well but the results are not accurate.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NEURAL MICRO-PATTERNS-OF-MISINFORMATION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836875" y="1372850"/>
            <a:ext cx="57264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The similar approach was applied to classify multi-label of LiarLiar dataset such as True, mostly true,half true, barely true, false,pants on fire.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Below are the accuracy of the model from Multi-label classification.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682513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1: NEURAL MICRO-PATTERNS-OF-MISINFORMATION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1325850" y="1382250"/>
            <a:ext cx="21438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194200" y="2068675"/>
            <a:ext cx="51246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performance of the multi-label classification is worse compared to binary classification.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Liar Liar dataset has very few records and true labels are less compared to Fake labels.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Having a high volume dataset with multi class would help to improve the performance of model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